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Bugaki" panose="020B0604020202020204" charset="0"/>
      <p:regular r:id="rId9"/>
    </p:embeddedFont>
    <p:embeddedFont>
      <p:font typeface="Nourd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404" autoAdjust="0"/>
  </p:normalViewPr>
  <p:slideViewPr>
    <p:cSldViewPr>
      <p:cViewPr>
        <p:scale>
          <a:sx n="47" d="100"/>
          <a:sy n="47" d="100"/>
        </p:scale>
        <p:origin x="56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2.png"/><Relationship Id="rId10" Type="http://schemas.openxmlformats.org/officeDocument/2006/relationships/image" Target="../media/image36.svg"/><Relationship Id="rId4" Type="http://schemas.openxmlformats.org/officeDocument/2006/relationships/image" Target="../media/image1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0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svg"/><Relationship Id="rId4" Type="http://schemas.openxmlformats.org/officeDocument/2006/relationships/image" Target="../media/image32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242603">
            <a:off x="-4952413" y="-4382168"/>
            <a:ext cx="10184991" cy="6789994"/>
          </a:xfrm>
          <a:custGeom>
            <a:avLst/>
            <a:gdLst/>
            <a:ahLst/>
            <a:cxnLst/>
            <a:rect l="l" t="t" r="r" b="b"/>
            <a:pathLst>
              <a:path w="10184991" h="6789994">
                <a:moveTo>
                  <a:pt x="0" y="0"/>
                </a:moveTo>
                <a:lnTo>
                  <a:pt x="10184991" y="0"/>
                </a:lnTo>
                <a:lnTo>
                  <a:pt x="10184991" y="6789994"/>
                </a:lnTo>
                <a:lnTo>
                  <a:pt x="0" y="6789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712994" y="3692644"/>
            <a:ext cx="5970088" cy="8229600"/>
          </a:xfrm>
          <a:custGeom>
            <a:avLst/>
            <a:gdLst/>
            <a:ahLst/>
            <a:cxnLst/>
            <a:rect l="l" t="t" r="r" b="b"/>
            <a:pathLst>
              <a:path w="5970088" h="8229600">
                <a:moveTo>
                  <a:pt x="0" y="0"/>
                </a:moveTo>
                <a:lnTo>
                  <a:pt x="5970088" y="0"/>
                </a:lnTo>
                <a:lnTo>
                  <a:pt x="5970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44788" y="740109"/>
            <a:ext cx="11798424" cy="9546891"/>
          </a:xfrm>
          <a:custGeom>
            <a:avLst/>
            <a:gdLst/>
            <a:ahLst/>
            <a:cxnLst/>
            <a:rect l="l" t="t" r="r" b="b"/>
            <a:pathLst>
              <a:path w="11798424" h="9546891">
                <a:moveTo>
                  <a:pt x="0" y="0"/>
                </a:moveTo>
                <a:lnTo>
                  <a:pt x="11798424" y="0"/>
                </a:lnTo>
                <a:lnTo>
                  <a:pt x="11798424" y="9546891"/>
                </a:lnTo>
                <a:lnTo>
                  <a:pt x="0" y="9546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952517" flipH="1">
            <a:off x="1004460" y="1563841"/>
            <a:ext cx="2464962" cy="2608426"/>
          </a:xfrm>
          <a:custGeom>
            <a:avLst/>
            <a:gdLst/>
            <a:ahLst/>
            <a:cxnLst/>
            <a:rect l="l" t="t" r="r" b="b"/>
            <a:pathLst>
              <a:path w="2464962" h="2608426">
                <a:moveTo>
                  <a:pt x="2464963" y="0"/>
                </a:moveTo>
                <a:lnTo>
                  <a:pt x="0" y="0"/>
                </a:lnTo>
                <a:lnTo>
                  <a:pt x="0" y="2608426"/>
                </a:lnTo>
                <a:lnTo>
                  <a:pt x="2464963" y="2608426"/>
                </a:lnTo>
                <a:lnTo>
                  <a:pt x="2464963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459833" y="2210340"/>
            <a:ext cx="1306829" cy="1251288"/>
          </a:xfrm>
          <a:custGeom>
            <a:avLst/>
            <a:gdLst/>
            <a:ahLst/>
            <a:cxnLst/>
            <a:rect l="l" t="t" r="r" b="b"/>
            <a:pathLst>
              <a:path w="1306829" h="1251288">
                <a:moveTo>
                  <a:pt x="0" y="0"/>
                </a:moveTo>
                <a:lnTo>
                  <a:pt x="1306829" y="0"/>
                </a:lnTo>
                <a:lnTo>
                  <a:pt x="1306829" y="1251289"/>
                </a:lnTo>
                <a:lnTo>
                  <a:pt x="0" y="1251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246749" y="3888924"/>
            <a:ext cx="2420260" cy="3317318"/>
          </a:xfrm>
          <a:custGeom>
            <a:avLst/>
            <a:gdLst/>
            <a:ahLst/>
            <a:cxnLst/>
            <a:rect l="l" t="t" r="r" b="b"/>
            <a:pathLst>
              <a:path w="2420260" h="3317318">
                <a:moveTo>
                  <a:pt x="0" y="0"/>
                </a:moveTo>
                <a:lnTo>
                  <a:pt x="2420260" y="0"/>
                </a:lnTo>
                <a:lnTo>
                  <a:pt x="2420260" y="3317318"/>
                </a:lnTo>
                <a:lnTo>
                  <a:pt x="0" y="331731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6903774" flipH="1">
            <a:off x="-1192860" y="7883478"/>
            <a:ext cx="3231832" cy="4114800"/>
          </a:xfrm>
          <a:custGeom>
            <a:avLst/>
            <a:gdLst/>
            <a:ahLst/>
            <a:cxnLst/>
            <a:rect l="l" t="t" r="r" b="b"/>
            <a:pathLst>
              <a:path w="3231832" h="4114800">
                <a:moveTo>
                  <a:pt x="3231833" y="0"/>
                </a:moveTo>
                <a:lnTo>
                  <a:pt x="0" y="0"/>
                </a:lnTo>
                <a:lnTo>
                  <a:pt x="0" y="4114800"/>
                </a:lnTo>
                <a:lnTo>
                  <a:pt x="3231833" y="4114800"/>
                </a:lnTo>
                <a:lnTo>
                  <a:pt x="3231833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-1121455" y="4670649"/>
            <a:ext cx="4900630" cy="2723934"/>
          </a:xfrm>
          <a:custGeom>
            <a:avLst/>
            <a:gdLst/>
            <a:ahLst/>
            <a:cxnLst/>
            <a:rect l="l" t="t" r="r" b="b"/>
            <a:pathLst>
              <a:path w="4900630" h="2723934">
                <a:moveTo>
                  <a:pt x="0" y="0"/>
                </a:moveTo>
                <a:lnTo>
                  <a:pt x="4900630" y="0"/>
                </a:lnTo>
                <a:lnTo>
                  <a:pt x="4900630" y="2723934"/>
                </a:lnTo>
                <a:lnTo>
                  <a:pt x="0" y="2723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825282" y="3540244"/>
            <a:ext cx="8575931" cy="4114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89"/>
              </a:lnSpc>
            </a:pPr>
            <a:r>
              <a:rPr lang="en-US" sz="6290">
                <a:solidFill>
                  <a:srgbClr val="532604"/>
                </a:solidFill>
                <a:latin typeface="Bugaki"/>
                <a:ea typeface="Bugaki"/>
                <a:cs typeface="Bugaki"/>
                <a:sym typeface="Bugaki"/>
              </a:rPr>
              <a:t>Analisis Pengeluaran Pelanggan Wholease</a:t>
            </a:r>
          </a:p>
        </p:txBody>
      </p:sp>
      <p:sp>
        <p:nvSpPr>
          <p:cNvPr id="13" name="Tombol Tindakan: Maju atau Berikutnya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53B4627-A0CE-0665-CFE4-4BEA99C41A94}"/>
              </a:ext>
            </a:extLst>
          </p:cNvPr>
          <p:cNvSpPr/>
          <p:nvPr/>
        </p:nvSpPr>
        <p:spPr>
          <a:xfrm>
            <a:off x="16002000" y="9232435"/>
            <a:ext cx="1828800" cy="914400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706808" y="1351058"/>
            <a:ext cx="10874384" cy="7584883"/>
          </a:xfrm>
          <a:custGeom>
            <a:avLst/>
            <a:gdLst/>
            <a:ahLst/>
            <a:cxnLst/>
            <a:rect l="l" t="t" r="r" b="b"/>
            <a:pathLst>
              <a:path w="10874384" h="7584883">
                <a:moveTo>
                  <a:pt x="0" y="0"/>
                </a:moveTo>
                <a:lnTo>
                  <a:pt x="10874384" y="0"/>
                </a:lnTo>
                <a:lnTo>
                  <a:pt x="10874384" y="7584884"/>
                </a:lnTo>
                <a:lnTo>
                  <a:pt x="0" y="7584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-3185187" y="6425079"/>
            <a:ext cx="9301696" cy="5138999"/>
          </a:xfrm>
          <a:custGeom>
            <a:avLst/>
            <a:gdLst/>
            <a:ahLst/>
            <a:cxnLst/>
            <a:rect l="l" t="t" r="r" b="b"/>
            <a:pathLst>
              <a:path w="9301696" h="5138999">
                <a:moveTo>
                  <a:pt x="9301696" y="0"/>
                </a:moveTo>
                <a:lnTo>
                  <a:pt x="0" y="0"/>
                </a:lnTo>
                <a:lnTo>
                  <a:pt x="0" y="5139000"/>
                </a:lnTo>
                <a:lnTo>
                  <a:pt x="9301696" y="5139000"/>
                </a:lnTo>
                <a:lnTo>
                  <a:pt x="930169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048798" y="2908581"/>
            <a:ext cx="4512564" cy="8229600"/>
          </a:xfrm>
          <a:custGeom>
            <a:avLst/>
            <a:gdLst/>
            <a:ahLst/>
            <a:cxnLst/>
            <a:rect l="l" t="t" r="r" b="b"/>
            <a:pathLst>
              <a:path w="4512564" h="8229600">
                <a:moveTo>
                  <a:pt x="0" y="0"/>
                </a:moveTo>
                <a:lnTo>
                  <a:pt x="4512564" y="0"/>
                </a:lnTo>
                <a:lnTo>
                  <a:pt x="4512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696940" y="114031"/>
            <a:ext cx="8894120" cy="91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  <a:spcBef>
                <a:spcPct val="0"/>
              </a:spcBef>
            </a:pPr>
            <a:r>
              <a:rPr lang="en-US" sz="4864">
                <a:solidFill>
                  <a:srgbClr val="532604"/>
                </a:solidFill>
                <a:latin typeface="Bugaki"/>
                <a:ea typeface="Bugaki"/>
                <a:cs typeface="Bugaki"/>
                <a:sym typeface="Bugaki"/>
              </a:rPr>
              <a:t>data</a:t>
            </a:r>
          </a:p>
        </p:txBody>
      </p:sp>
      <p:sp>
        <p:nvSpPr>
          <p:cNvPr id="7" name="Freeform 7"/>
          <p:cNvSpPr/>
          <p:nvPr/>
        </p:nvSpPr>
        <p:spPr>
          <a:xfrm>
            <a:off x="-614858" y="-1200743"/>
            <a:ext cx="3287117" cy="3415186"/>
          </a:xfrm>
          <a:custGeom>
            <a:avLst/>
            <a:gdLst/>
            <a:ahLst/>
            <a:cxnLst/>
            <a:rect l="l" t="t" r="r" b="b"/>
            <a:pathLst>
              <a:path w="3287117" h="3415186">
                <a:moveTo>
                  <a:pt x="0" y="0"/>
                </a:moveTo>
                <a:lnTo>
                  <a:pt x="3287116" y="0"/>
                </a:lnTo>
                <a:lnTo>
                  <a:pt x="3287116" y="3415186"/>
                </a:lnTo>
                <a:lnTo>
                  <a:pt x="0" y="34151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2482289D-5F09-2591-A345-FD64B2464D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53" y="1712815"/>
            <a:ext cx="5574880" cy="4326307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C26887B6-0235-769A-B320-A6162C7100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28" y="7472829"/>
            <a:ext cx="8388032" cy="567878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44E3ED92-C925-F748-78DA-E373B9C1A7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29" y="6947461"/>
            <a:ext cx="8421370" cy="576806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91E9AE95-7CAC-8CA3-8099-5BCD855FB8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428" y="6354860"/>
            <a:ext cx="8421369" cy="564956"/>
          </a:xfrm>
          <a:prstGeom prst="rect">
            <a:avLst/>
          </a:prstGeom>
        </p:spPr>
      </p:pic>
      <p:sp>
        <p:nvSpPr>
          <p:cNvPr id="16" name="Tombol Tindakan: Maju atau Berikutnya 1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0CC2907-3849-5FA3-7897-228DF2BE6853}"/>
              </a:ext>
            </a:extLst>
          </p:cNvPr>
          <p:cNvSpPr/>
          <p:nvPr/>
        </p:nvSpPr>
        <p:spPr>
          <a:xfrm>
            <a:off x="15925800" y="9258300"/>
            <a:ext cx="1828800" cy="685800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7" name="Tombol Tindakan: Kembali atau Sebelumnya 16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7DADF53F-8BF5-8126-AE74-9C2AA385F394}"/>
              </a:ext>
            </a:extLst>
          </p:cNvPr>
          <p:cNvSpPr/>
          <p:nvPr/>
        </p:nvSpPr>
        <p:spPr>
          <a:xfrm>
            <a:off x="-2667000" y="9563100"/>
            <a:ext cx="1828800" cy="609600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15179" y="1418365"/>
            <a:ext cx="3152489" cy="3156435"/>
          </a:xfrm>
          <a:custGeom>
            <a:avLst/>
            <a:gdLst/>
            <a:ahLst/>
            <a:cxnLst/>
            <a:rect l="l" t="t" r="r" b="b"/>
            <a:pathLst>
              <a:path w="3152489" h="3156435">
                <a:moveTo>
                  <a:pt x="0" y="0"/>
                </a:moveTo>
                <a:lnTo>
                  <a:pt x="3152489" y="0"/>
                </a:lnTo>
                <a:lnTo>
                  <a:pt x="3152489" y="3156435"/>
                </a:lnTo>
                <a:lnTo>
                  <a:pt x="0" y="31564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31239">
            <a:off x="4698174" y="2262662"/>
            <a:ext cx="8891652" cy="6201927"/>
          </a:xfrm>
          <a:custGeom>
            <a:avLst/>
            <a:gdLst/>
            <a:ahLst/>
            <a:cxnLst/>
            <a:rect l="l" t="t" r="r" b="b"/>
            <a:pathLst>
              <a:path w="8891652" h="6201927">
                <a:moveTo>
                  <a:pt x="0" y="0"/>
                </a:moveTo>
                <a:lnTo>
                  <a:pt x="8891652" y="0"/>
                </a:lnTo>
                <a:lnTo>
                  <a:pt x="8891652" y="6201927"/>
                </a:lnTo>
                <a:lnTo>
                  <a:pt x="0" y="62019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05649">
            <a:off x="12663474" y="7580947"/>
            <a:ext cx="7123950" cy="2350903"/>
          </a:xfrm>
          <a:custGeom>
            <a:avLst/>
            <a:gdLst/>
            <a:ahLst/>
            <a:cxnLst/>
            <a:rect l="l" t="t" r="r" b="b"/>
            <a:pathLst>
              <a:path w="7123950" h="2350903">
                <a:moveTo>
                  <a:pt x="0" y="0"/>
                </a:moveTo>
                <a:lnTo>
                  <a:pt x="7123950" y="0"/>
                </a:lnTo>
                <a:lnTo>
                  <a:pt x="7123950" y="2350903"/>
                </a:lnTo>
                <a:lnTo>
                  <a:pt x="0" y="2350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420210">
            <a:off x="15097402" y="-606691"/>
            <a:ext cx="2256094" cy="2929992"/>
          </a:xfrm>
          <a:custGeom>
            <a:avLst/>
            <a:gdLst/>
            <a:ahLst/>
            <a:cxnLst/>
            <a:rect l="l" t="t" r="r" b="b"/>
            <a:pathLst>
              <a:path w="2256094" h="2929992">
                <a:moveTo>
                  <a:pt x="0" y="0"/>
                </a:moveTo>
                <a:lnTo>
                  <a:pt x="2256094" y="0"/>
                </a:lnTo>
                <a:lnTo>
                  <a:pt x="2256094" y="2929991"/>
                </a:lnTo>
                <a:lnTo>
                  <a:pt x="0" y="29299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949732" y="-639035"/>
            <a:ext cx="3645761" cy="2743435"/>
          </a:xfrm>
          <a:custGeom>
            <a:avLst/>
            <a:gdLst/>
            <a:ahLst/>
            <a:cxnLst/>
            <a:rect l="l" t="t" r="r" b="b"/>
            <a:pathLst>
              <a:path w="3645761" h="2743435">
                <a:moveTo>
                  <a:pt x="0" y="0"/>
                </a:moveTo>
                <a:lnTo>
                  <a:pt x="3645761" y="0"/>
                </a:lnTo>
                <a:lnTo>
                  <a:pt x="3645761" y="2743435"/>
                </a:lnTo>
                <a:lnTo>
                  <a:pt x="0" y="27434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493822" y="7537696"/>
            <a:ext cx="4380832" cy="3815689"/>
          </a:xfrm>
          <a:custGeom>
            <a:avLst/>
            <a:gdLst/>
            <a:ahLst/>
            <a:cxnLst/>
            <a:rect l="l" t="t" r="r" b="b"/>
            <a:pathLst>
              <a:path w="4380832" h="3815689">
                <a:moveTo>
                  <a:pt x="0" y="0"/>
                </a:moveTo>
                <a:lnTo>
                  <a:pt x="4380832" y="0"/>
                </a:lnTo>
                <a:lnTo>
                  <a:pt x="4380832" y="3815689"/>
                </a:lnTo>
                <a:lnTo>
                  <a:pt x="0" y="38156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96594" y="5535584"/>
            <a:ext cx="1821847" cy="2941428"/>
          </a:xfrm>
          <a:custGeom>
            <a:avLst/>
            <a:gdLst/>
            <a:ahLst/>
            <a:cxnLst/>
            <a:rect l="l" t="t" r="r" b="b"/>
            <a:pathLst>
              <a:path w="1821847" h="2941428">
                <a:moveTo>
                  <a:pt x="0" y="0"/>
                </a:moveTo>
                <a:lnTo>
                  <a:pt x="1821847" y="0"/>
                </a:lnTo>
                <a:lnTo>
                  <a:pt x="1821847" y="2941428"/>
                </a:lnTo>
                <a:lnTo>
                  <a:pt x="0" y="294142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96940" y="-56365"/>
            <a:ext cx="8894120" cy="91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  <a:spcBef>
                <a:spcPct val="0"/>
              </a:spcBef>
            </a:pPr>
            <a:r>
              <a:rPr lang="en-US" sz="4864">
                <a:solidFill>
                  <a:srgbClr val="532604"/>
                </a:solidFill>
                <a:latin typeface="Bugaki"/>
                <a:ea typeface="Bugaki"/>
                <a:cs typeface="Bugaki"/>
                <a:sym typeface="Bugaki"/>
              </a:rPr>
              <a:t>grafik</a:t>
            </a:r>
          </a:p>
        </p:txBody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51B62726-EE46-A1A9-9E1B-4691D21ED7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67" y="3098665"/>
            <a:ext cx="6901442" cy="4398183"/>
          </a:xfrm>
          <a:prstGeom prst="rect">
            <a:avLst/>
          </a:prstGeom>
        </p:spPr>
      </p:pic>
      <p:sp>
        <p:nvSpPr>
          <p:cNvPr id="13" name="Tombol Tindakan: Maju atau Berikutnya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D0382B37-0FD7-AA9A-3CAB-52CC5E97E7C0}"/>
              </a:ext>
            </a:extLst>
          </p:cNvPr>
          <p:cNvSpPr/>
          <p:nvPr/>
        </p:nvSpPr>
        <p:spPr>
          <a:xfrm>
            <a:off x="16501592" y="9625449"/>
            <a:ext cx="1736651" cy="609600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ombol Tindakan: Kembali atau Sebelumnya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A0C7ED12-7C79-1E1E-FBD3-8F44CF908476}"/>
              </a:ext>
            </a:extLst>
          </p:cNvPr>
          <p:cNvSpPr/>
          <p:nvPr/>
        </p:nvSpPr>
        <p:spPr>
          <a:xfrm>
            <a:off x="-132771" y="9639300"/>
            <a:ext cx="1828800" cy="647700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 rot="-231239">
            <a:off x="2542046" y="3536178"/>
            <a:ext cx="5812988" cy="4054559"/>
          </a:xfrm>
          <a:custGeom>
            <a:avLst/>
            <a:gdLst/>
            <a:ahLst/>
            <a:cxnLst/>
            <a:rect l="l" t="t" r="r" b="b"/>
            <a:pathLst>
              <a:path w="5812988" h="4054559">
                <a:moveTo>
                  <a:pt x="0" y="0"/>
                </a:moveTo>
                <a:lnTo>
                  <a:pt x="5812988" y="0"/>
                </a:lnTo>
                <a:lnTo>
                  <a:pt x="5812988" y="4054559"/>
                </a:lnTo>
                <a:lnTo>
                  <a:pt x="0" y="405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34817">
            <a:off x="10042272" y="3536178"/>
            <a:ext cx="5812988" cy="4054559"/>
          </a:xfrm>
          <a:custGeom>
            <a:avLst/>
            <a:gdLst/>
            <a:ahLst/>
            <a:cxnLst/>
            <a:rect l="l" t="t" r="r" b="b"/>
            <a:pathLst>
              <a:path w="5812988" h="4054559">
                <a:moveTo>
                  <a:pt x="0" y="0"/>
                </a:moveTo>
                <a:lnTo>
                  <a:pt x="5812988" y="0"/>
                </a:lnTo>
                <a:lnTo>
                  <a:pt x="5812988" y="4054559"/>
                </a:lnTo>
                <a:lnTo>
                  <a:pt x="0" y="405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31239">
            <a:off x="-1127597" y="9355373"/>
            <a:ext cx="18892855" cy="4054559"/>
          </a:xfrm>
          <a:custGeom>
            <a:avLst/>
            <a:gdLst/>
            <a:ahLst/>
            <a:cxnLst/>
            <a:rect l="l" t="t" r="r" b="b"/>
            <a:pathLst>
              <a:path w="18892855" h="4054559">
                <a:moveTo>
                  <a:pt x="0" y="0"/>
                </a:moveTo>
                <a:lnTo>
                  <a:pt x="18892855" y="0"/>
                </a:lnTo>
                <a:lnTo>
                  <a:pt x="18892855" y="4054559"/>
                </a:lnTo>
                <a:lnTo>
                  <a:pt x="0" y="40545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2501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079198" y="6958875"/>
            <a:ext cx="3384727" cy="4268704"/>
          </a:xfrm>
          <a:custGeom>
            <a:avLst/>
            <a:gdLst/>
            <a:ahLst/>
            <a:cxnLst/>
            <a:rect l="l" t="t" r="r" b="b"/>
            <a:pathLst>
              <a:path w="3384727" h="4268704">
                <a:moveTo>
                  <a:pt x="0" y="0"/>
                </a:moveTo>
                <a:lnTo>
                  <a:pt x="3384727" y="0"/>
                </a:lnTo>
                <a:lnTo>
                  <a:pt x="3384727" y="4268705"/>
                </a:lnTo>
                <a:lnTo>
                  <a:pt x="0" y="42687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1852224" y="-1816198"/>
            <a:ext cx="4621637" cy="4089133"/>
          </a:xfrm>
          <a:custGeom>
            <a:avLst/>
            <a:gdLst/>
            <a:ahLst/>
            <a:cxnLst/>
            <a:rect l="l" t="t" r="r" b="b"/>
            <a:pathLst>
              <a:path w="4621637" h="4089133">
                <a:moveTo>
                  <a:pt x="0" y="0"/>
                </a:moveTo>
                <a:lnTo>
                  <a:pt x="4621637" y="0"/>
                </a:lnTo>
                <a:lnTo>
                  <a:pt x="4621637" y="4089133"/>
                </a:lnTo>
                <a:lnTo>
                  <a:pt x="0" y="4089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4399124">
            <a:off x="16300794" y="241623"/>
            <a:ext cx="1773520" cy="3941155"/>
          </a:xfrm>
          <a:custGeom>
            <a:avLst/>
            <a:gdLst/>
            <a:ahLst/>
            <a:cxnLst/>
            <a:rect l="l" t="t" r="r" b="b"/>
            <a:pathLst>
              <a:path w="1773520" h="3941155">
                <a:moveTo>
                  <a:pt x="0" y="0"/>
                </a:moveTo>
                <a:lnTo>
                  <a:pt x="1773519" y="0"/>
                </a:lnTo>
                <a:lnTo>
                  <a:pt x="1773519" y="3941155"/>
                </a:lnTo>
                <a:lnTo>
                  <a:pt x="0" y="39411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424121">
            <a:off x="1251642" y="7209497"/>
            <a:ext cx="2333471" cy="3767461"/>
          </a:xfrm>
          <a:custGeom>
            <a:avLst/>
            <a:gdLst/>
            <a:ahLst/>
            <a:cxnLst/>
            <a:rect l="l" t="t" r="r" b="b"/>
            <a:pathLst>
              <a:path w="2333471" h="3767461">
                <a:moveTo>
                  <a:pt x="0" y="0"/>
                </a:moveTo>
                <a:lnTo>
                  <a:pt x="2333471" y="0"/>
                </a:lnTo>
                <a:lnTo>
                  <a:pt x="2333471" y="3767461"/>
                </a:lnTo>
                <a:lnTo>
                  <a:pt x="0" y="3767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96940" y="1724566"/>
            <a:ext cx="8894120" cy="91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  <a:spcBef>
                <a:spcPct val="0"/>
              </a:spcBef>
            </a:pPr>
            <a:r>
              <a:rPr lang="en-US" sz="4864">
                <a:solidFill>
                  <a:srgbClr val="532604"/>
                </a:solidFill>
                <a:latin typeface="Bugaki"/>
                <a:ea typeface="Bugaki"/>
                <a:cs typeface="Bugaki"/>
                <a:sym typeface="Bugaki"/>
              </a:rPr>
              <a:t>diagram</a:t>
            </a:r>
          </a:p>
        </p:txBody>
      </p:sp>
      <p:sp>
        <p:nvSpPr>
          <p:cNvPr id="11" name="Freeform 15">
            <a:extLst>
              <a:ext uri="{FF2B5EF4-FFF2-40B4-BE49-F238E27FC236}">
                <a16:creationId xmlns:a16="http://schemas.microsoft.com/office/drawing/2014/main" id="{266842EB-F386-B10A-901D-F3D972C3CE21}"/>
              </a:ext>
            </a:extLst>
          </p:cNvPr>
          <p:cNvSpPr/>
          <p:nvPr/>
        </p:nvSpPr>
        <p:spPr>
          <a:xfrm>
            <a:off x="3200400" y="3889901"/>
            <a:ext cx="4782031" cy="3002158"/>
          </a:xfrm>
          <a:custGeom>
            <a:avLst/>
            <a:gdLst/>
            <a:ahLst/>
            <a:cxnLst/>
            <a:rect l="l" t="t" r="r" b="b"/>
            <a:pathLst>
              <a:path w="8115300" h="4785117">
                <a:moveTo>
                  <a:pt x="0" y="0"/>
                </a:moveTo>
                <a:lnTo>
                  <a:pt x="8115300" y="0"/>
                </a:lnTo>
                <a:lnTo>
                  <a:pt x="8115300" y="4785117"/>
                </a:lnTo>
                <a:lnTo>
                  <a:pt x="0" y="47851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1A0842E3-3099-5992-2E75-1D96BC8FF047}"/>
              </a:ext>
            </a:extLst>
          </p:cNvPr>
          <p:cNvSpPr/>
          <p:nvPr/>
        </p:nvSpPr>
        <p:spPr>
          <a:xfrm>
            <a:off x="10409307" y="3910302"/>
            <a:ext cx="5078917" cy="3002158"/>
          </a:xfrm>
          <a:custGeom>
            <a:avLst/>
            <a:gdLst/>
            <a:ahLst/>
            <a:cxnLst/>
            <a:rect l="l" t="t" r="r" b="b"/>
            <a:pathLst>
              <a:path w="7771940" h="4785117">
                <a:moveTo>
                  <a:pt x="0" y="0"/>
                </a:moveTo>
                <a:lnTo>
                  <a:pt x="7771940" y="0"/>
                </a:lnTo>
                <a:lnTo>
                  <a:pt x="7771940" y="4785117"/>
                </a:lnTo>
                <a:lnTo>
                  <a:pt x="0" y="47851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id-ID"/>
          </a:p>
        </p:txBody>
      </p:sp>
      <p:sp>
        <p:nvSpPr>
          <p:cNvPr id="13" name="Tombol Tindakan: Maju atau Berikutnya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837A0B5E-F84A-F789-9C8E-8E862DC1D05C}"/>
              </a:ext>
            </a:extLst>
          </p:cNvPr>
          <p:cNvSpPr/>
          <p:nvPr/>
        </p:nvSpPr>
        <p:spPr>
          <a:xfrm>
            <a:off x="15875643" y="9393582"/>
            <a:ext cx="2293880" cy="685800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ombol Tindakan: Kembali atau Sebelumnya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0C2EEBD9-FB5F-9B5C-CEB3-F9F5DD14F334}"/>
              </a:ext>
            </a:extLst>
          </p:cNvPr>
          <p:cNvSpPr/>
          <p:nvPr/>
        </p:nvSpPr>
        <p:spPr>
          <a:xfrm>
            <a:off x="-408234" y="9393582"/>
            <a:ext cx="2058181" cy="676114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73602" y="7908937"/>
            <a:ext cx="9810699" cy="8229600"/>
          </a:xfrm>
          <a:custGeom>
            <a:avLst/>
            <a:gdLst/>
            <a:ahLst/>
            <a:cxnLst/>
            <a:rect l="l" t="t" r="r" b="b"/>
            <a:pathLst>
              <a:path w="9810699" h="8229600">
                <a:moveTo>
                  <a:pt x="0" y="0"/>
                </a:moveTo>
                <a:lnTo>
                  <a:pt x="9810699" y="0"/>
                </a:lnTo>
                <a:lnTo>
                  <a:pt x="98106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50220" y="1894863"/>
            <a:ext cx="10556899" cy="7363437"/>
          </a:xfrm>
          <a:custGeom>
            <a:avLst/>
            <a:gdLst/>
            <a:ahLst/>
            <a:cxnLst/>
            <a:rect l="l" t="t" r="r" b="b"/>
            <a:pathLst>
              <a:path w="10556899" h="7363437">
                <a:moveTo>
                  <a:pt x="0" y="0"/>
                </a:moveTo>
                <a:lnTo>
                  <a:pt x="10556899" y="0"/>
                </a:lnTo>
                <a:lnTo>
                  <a:pt x="10556899" y="7363437"/>
                </a:lnTo>
                <a:lnTo>
                  <a:pt x="0" y="7363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d-ID" dirty="0"/>
          </a:p>
        </p:txBody>
      </p:sp>
      <p:sp>
        <p:nvSpPr>
          <p:cNvPr id="5" name="Freeform 5"/>
          <p:cNvSpPr/>
          <p:nvPr/>
        </p:nvSpPr>
        <p:spPr>
          <a:xfrm>
            <a:off x="3580881" y="1729671"/>
            <a:ext cx="2070373" cy="7528629"/>
          </a:xfrm>
          <a:custGeom>
            <a:avLst/>
            <a:gdLst/>
            <a:ahLst/>
            <a:cxnLst/>
            <a:rect l="l" t="t" r="r" b="b"/>
            <a:pathLst>
              <a:path w="2070373" h="7528629">
                <a:moveTo>
                  <a:pt x="0" y="0"/>
                </a:moveTo>
                <a:lnTo>
                  <a:pt x="2070373" y="0"/>
                </a:lnTo>
                <a:lnTo>
                  <a:pt x="2070373" y="7528629"/>
                </a:lnTo>
                <a:lnTo>
                  <a:pt x="0" y="75286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49663" y="7753074"/>
            <a:ext cx="4724244" cy="4114800"/>
          </a:xfrm>
          <a:custGeom>
            <a:avLst/>
            <a:gdLst/>
            <a:ahLst/>
            <a:cxnLst/>
            <a:rect l="l" t="t" r="r" b="b"/>
            <a:pathLst>
              <a:path w="4724244" h="4114800">
                <a:moveTo>
                  <a:pt x="0" y="0"/>
                </a:moveTo>
                <a:lnTo>
                  <a:pt x="4724244" y="0"/>
                </a:lnTo>
                <a:lnTo>
                  <a:pt x="472424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23537">
            <a:off x="-1177277" y="-622445"/>
            <a:ext cx="3319777" cy="2194743"/>
          </a:xfrm>
          <a:custGeom>
            <a:avLst/>
            <a:gdLst/>
            <a:ahLst/>
            <a:cxnLst/>
            <a:rect l="l" t="t" r="r" b="b"/>
            <a:pathLst>
              <a:path w="3319777" h="2194743">
                <a:moveTo>
                  <a:pt x="0" y="0"/>
                </a:moveTo>
                <a:lnTo>
                  <a:pt x="3319778" y="0"/>
                </a:lnTo>
                <a:lnTo>
                  <a:pt x="3319778" y="2194743"/>
                </a:lnTo>
                <a:lnTo>
                  <a:pt x="0" y="21947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15" r="-1315"/>
            </a:stretch>
          </a:blipFill>
        </p:spPr>
      </p:sp>
      <p:sp>
        <p:nvSpPr>
          <p:cNvPr id="8" name="Freeform 8"/>
          <p:cNvSpPr/>
          <p:nvPr/>
        </p:nvSpPr>
        <p:spPr>
          <a:xfrm rot="1224520">
            <a:off x="13416665" y="566117"/>
            <a:ext cx="1163637" cy="3414093"/>
          </a:xfrm>
          <a:custGeom>
            <a:avLst/>
            <a:gdLst/>
            <a:ahLst/>
            <a:cxnLst/>
            <a:rect l="l" t="t" r="r" b="b"/>
            <a:pathLst>
              <a:path w="1163637" h="3414093">
                <a:moveTo>
                  <a:pt x="0" y="0"/>
                </a:moveTo>
                <a:lnTo>
                  <a:pt x="1163636" y="0"/>
                </a:lnTo>
                <a:lnTo>
                  <a:pt x="1163636" y="3414093"/>
                </a:lnTo>
                <a:lnTo>
                  <a:pt x="0" y="34140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1155232">
            <a:off x="529163" y="6528432"/>
            <a:ext cx="3107272" cy="3276561"/>
          </a:xfrm>
          <a:custGeom>
            <a:avLst/>
            <a:gdLst/>
            <a:ahLst/>
            <a:cxnLst/>
            <a:rect l="l" t="t" r="r" b="b"/>
            <a:pathLst>
              <a:path w="3107272" h="3276561">
                <a:moveTo>
                  <a:pt x="0" y="0"/>
                </a:moveTo>
                <a:lnTo>
                  <a:pt x="3107271" y="0"/>
                </a:lnTo>
                <a:lnTo>
                  <a:pt x="3107271" y="3276561"/>
                </a:lnTo>
                <a:lnTo>
                  <a:pt x="0" y="32765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981609" y="2942202"/>
            <a:ext cx="8894120" cy="91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  <a:spcBef>
                <a:spcPct val="0"/>
              </a:spcBef>
            </a:pPr>
            <a:r>
              <a:rPr lang="en-US" sz="4864">
                <a:solidFill>
                  <a:srgbClr val="532604"/>
                </a:solidFill>
                <a:latin typeface="Bugaki"/>
                <a:ea typeface="Bugaki"/>
                <a:cs typeface="Bugaki"/>
                <a:sym typeface="Bugaki"/>
              </a:rPr>
              <a:t>kesinpulan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743959" y="3809246"/>
            <a:ext cx="8254524" cy="3065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42"/>
              </a:lnSpc>
            </a:pPr>
            <a:endParaRPr/>
          </a:p>
          <a:p>
            <a:pPr algn="just">
              <a:lnSpc>
                <a:spcPts val="3042"/>
              </a:lnSpc>
            </a:pPr>
            <a:endParaRPr/>
          </a:p>
          <a:p>
            <a:pPr algn="just">
              <a:lnSpc>
                <a:spcPts val="3042"/>
              </a:lnSpc>
              <a:spcBef>
                <a:spcPct val="0"/>
              </a:spcBef>
            </a:pPr>
            <a:r>
              <a:rPr lang="en-US" sz="2173">
                <a:solidFill>
                  <a:srgbClr val="532604"/>
                </a:solidFill>
                <a:latin typeface="Nourd"/>
                <a:ea typeface="Nourd"/>
                <a:cs typeface="Nourd"/>
                <a:sym typeface="Nourd"/>
              </a:rPr>
              <a:t>Produk Fresh merupakan produk yang paling banyak dibeli oleh pelanggan, menunjukkan dominasi dalam pengeluaran. Selain itu, Channel 1 juga menjadi saluran utama yang memberikan kontribusi signifikan terhadap pengeluaran pelanggan. Di sisi lain, dalam analisis berdasarkan wilayah, Region 3 muncul sebagai wilayah yang paling dominan dalam hal pengeluaran.</a:t>
            </a:r>
          </a:p>
        </p:txBody>
      </p:sp>
      <p:sp>
        <p:nvSpPr>
          <p:cNvPr id="12" name="Freeform 12"/>
          <p:cNvSpPr/>
          <p:nvPr/>
        </p:nvSpPr>
        <p:spPr>
          <a:xfrm rot="1571806">
            <a:off x="13043421" y="-6482411"/>
            <a:ext cx="9810699" cy="8229600"/>
          </a:xfrm>
          <a:custGeom>
            <a:avLst/>
            <a:gdLst/>
            <a:ahLst/>
            <a:cxnLst/>
            <a:rect l="l" t="t" r="r" b="b"/>
            <a:pathLst>
              <a:path w="9810699" h="8229600">
                <a:moveTo>
                  <a:pt x="0" y="0"/>
                </a:moveTo>
                <a:lnTo>
                  <a:pt x="9810699" y="0"/>
                </a:lnTo>
                <a:lnTo>
                  <a:pt x="98106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3" name="Tombol Tindakan: Maju atau Berikutnya 1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BD7BB2AF-F14A-B98F-BDD8-E0DB7F8978C3}"/>
              </a:ext>
            </a:extLst>
          </p:cNvPr>
          <p:cNvSpPr/>
          <p:nvPr/>
        </p:nvSpPr>
        <p:spPr>
          <a:xfrm>
            <a:off x="16004058" y="9258300"/>
            <a:ext cx="2208110" cy="762000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Tombol Tindakan: Kembali atau Sebelumnya 13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2EF1CD26-970F-2B18-24FA-058F52466B76}"/>
              </a:ext>
            </a:extLst>
          </p:cNvPr>
          <p:cNvSpPr/>
          <p:nvPr/>
        </p:nvSpPr>
        <p:spPr>
          <a:xfrm>
            <a:off x="183161" y="9320238"/>
            <a:ext cx="1866288" cy="685800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3188" y="6871814"/>
            <a:ext cx="3287117" cy="3415186"/>
          </a:xfrm>
          <a:custGeom>
            <a:avLst/>
            <a:gdLst/>
            <a:ahLst/>
            <a:cxnLst/>
            <a:rect l="l" t="t" r="r" b="b"/>
            <a:pathLst>
              <a:path w="3287117" h="3415186">
                <a:moveTo>
                  <a:pt x="0" y="0"/>
                </a:moveTo>
                <a:lnTo>
                  <a:pt x="3287116" y="0"/>
                </a:lnTo>
                <a:lnTo>
                  <a:pt x="3287116" y="3415186"/>
                </a:lnTo>
                <a:lnTo>
                  <a:pt x="0" y="3415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169274">
            <a:off x="16775979" y="1703125"/>
            <a:ext cx="1685275" cy="2789420"/>
          </a:xfrm>
          <a:custGeom>
            <a:avLst/>
            <a:gdLst/>
            <a:ahLst/>
            <a:cxnLst/>
            <a:rect l="l" t="t" r="r" b="b"/>
            <a:pathLst>
              <a:path w="1685275" h="2789420">
                <a:moveTo>
                  <a:pt x="0" y="0"/>
                </a:moveTo>
                <a:lnTo>
                  <a:pt x="1685275" y="0"/>
                </a:lnTo>
                <a:lnTo>
                  <a:pt x="1685275" y="2789421"/>
                </a:lnTo>
                <a:lnTo>
                  <a:pt x="0" y="27894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611785" y="8760892"/>
            <a:ext cx="13165338" cy="6061541"/>
          </a:xfrm>
          <a:custGeom>
            <a:avLst/>
            <a:gdLst/>
            <a:ahLst/>
            <a:cxnLst/>
            <a:rect l="l" t="t" r="r" b="b"/>
            <a:pathLst>
              <a:path w="13165338" h="6061541">
                <a:moveTo>
                  <a:pt x="0" y="0"/>
                </a:moveTo>
                <a:lnTo>
                  <a:pt x="13165338" y="0"/>
                </a:lnTo>
                <a:lnTo>
                  <a:pt x="13165338" y="6061542"/>
                </a:lnTo>
                <a:lnTo>
                  <a:pt x="0" y="60615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9401" y="1527151"/>
            <a:ext cx="2274689" cy="3672556"/>
          </a:xfrm>
          <a:custGeom>
            <a:avLst/>
            <a:gdLst/>
            <a:ahLst/>
            <a:cxnLst/>
            <a:rect l="l" t="t" r="r" b="b"/>
            <a:pathLst>
              <a:path w="2274689" h="3672556">
                <a:moveTo>
                  <a:pt x="0" y="0"/>
                </a:moveTo>
                <a:lnTo>
                  <a:pt x="2274690" y="0"/>
                </a:lnTo>
                <a:lnTo>
                  <a:pt x="2274690" y="3672556"/>
                </a:lnTo>
                <a:lnTo>
                  <a:pt x="0" y="36725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289302" y="1527151"/>
            <a:ext cx="9709396" cy="6772304"/>
          </a:xfrm>
          <a:custGeom>
            <a:avLst/>
            <a:gdLst/>
            <a:ahLst/>
            <a:cxnLst/>
            <a:rect l="l" t="t" r="r" b="b"/>
            <a:pathLst>
              <a:path w="9709396" h="6772304">
                <a:moveTo>
                  <a:pt x="0" y="0"/>
                </a:moveTo>
                <a:lnTo>
                  <a:pt x="9709396" y="0"/>
                </a:lnTo>
                <a:lnTo>
                  <a:pt x="9709396" y="6772304"/>
                </a:lnTo>
                <a:lnTo>
                  <a:pt x="0" y="6772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828710" y="753732"/>
            <a:ext cx="2294408" cy="2701576"/>
          </a:xfrm>
          <a:custGeom>
            <a:avLst/>
            <a:gdLst/>
            <a:ahLst/>
            <a:cxnLst/>
            <a:rect l="l" t="t" r="r" b="b"/>
            <a:pathLst>
              <a:path w="2294408" h="2701576">
                <a:moveTo>
                  <a:pt x="0" y="0"/>
                </a:moveTo>
                <a:lnTo>
                  <a:pt x="2294408" y="0"/>
                </a:lnTo>
                <a:lnTo>
                  <a:pt x="2294408" y="2701576"/>
                </a:lnTo>
                <a:lnTo>
                  <a:pt x="0" y="27015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975700" y="7593528"/>
            <a:ext cx="2866772" cy="2334729"/>
          </a:xfrm>
          <a:custGeom>
            <a:avLst/>
            <a:gdLst/>
            <a:ahLst/>
            <a:cxnLst/>
            <a:rect l="l" t="t" r="r" b="b"/>
            <a:pathLst>
              <a:path w="2866772" h="2334729">
                <a:moveTo>
                  <a:pt x="0" y="0"/>
                </a:moveTo>
                <a:lnTo>
                  <a:pt x="2866772" y="0"/>
                </a:lnTo>
                <a:lnTo>
                  <a:pt x="2866772" y="2334729"/>
                </a:lnTo>
                <a:lnTo>
                  <a:pt x="0" y="23347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696940" y="2077839"/>
            <a:ext cx="8894120" cy="91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  <a:spcBef>
                <a:spcPct val="0"/>
              </a:spcBef>
            </a:pPr>
            <a:r>
              <a:rPr lang="en-US" sz="4864">
                <a:solidFill>
                  <a:srgbClr val="532604"/>
                </a:solidFill>
                <a:latin typeface="Bugaki"/>
                <a:ea typeface="Bugaki"/>
                <a:cs typeface="Bugaki"/>
                <a:sym typeface="Bugaki"/>
              </a:rPr>
              <a:t>Rekomendasi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88492" y="3301461"/>
            <a:ext cx="7711016" cy="42920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8319" lvl="1" indent="-219160" algn="just">
              <a:lnSpc>
                <a:spcPts val="2842"/>
              </a:lnSpc>
              <a:buFont typeface="Arial"/>
              <a:buChar char="•"/>
            </a:pPr>
            <a:r>
              <a:rPr lang="en-US" sz="2030">
                <a:solidFill>
                  <a:srgbClr val="532604"/>
                </a:solidFill>
                <a:latin typeface="Nourd"/>
                <a:ea typeface="Nourd"/>
                <a:cs typeface="Nourd"/>
                <a:sym typeface="Nourd"/>
              </a:rPr>
              <a:t>Fresh: Tingkatkan upaya promosi untuk produk yang memiliki nilai penjualan tertinggi guna memaksimalkan pendapatan.</a:t>
            </a:r>
          </a:p>
          <a:p>
            <a:pPr marL="438319" lvl="1" indent="-219160" algn="just">
              <a:lnSpc>
                <a:spcPts val="2842"/>
              </a:lnSpc>
              <a:buFont typeface="Arial"/>
              <a:buChar char="•"/>
            </a:pPr>
            <a:r>
              <a:rPr lang="en-US" sz="2030">
                <a:solidFill>
                  <a:srgbClr val="532604"/>
                </a:solidFill>
                <a:latin typeface="Nourd"/>
                <a:ea typeface="Nourd"/>
                <a:cs typeface="Nourd"/>
                <a:sym typeface="Nourd"/>
              </a:rPr>
              <a:t>Grocery: Lakukan strategi pemasaran yang lebih agresif untuk produk-produk dengan potensi penjualan yang tinggi agar dapat menarik lebih banyak pelanggan.</a:t>
            </a:r>
          </a:p>
          <a:p>
            <a:pPr marL="438319" lvl="1" indent="-219160" algn="just">
              <a:lnSpc>
                <a:spcPts val="2842"/>
              </a:lnSpc>
              <a:buFont typeface="Arial"/>
              <a:buChar char="•"/>
            </a:pPr>
            <a:r>
              <a:rPr lang="en-US" sz="2030">
                <a:solidFill>
                  <a:srgbClr val="532604"/>
                </a:solidFill>
                <a:latin typeface="Nourd"/>
                <a:ea typeface="Nourd"/>
                <a:cs typeface="Nourd"/>
                <a:sym typeface="Nourd"/>
              </a:rPr>
              <a:t>Frozen: Lakukan analisis mendalam untuk memahami penyebab rendahnya penjualan, dan memperingati untuk meluncurkan kampanye promosi serta memperkenalkan produk baru yang menarik.</a:t>
            </a:r>
          </a:p>
          <a:p>
            <a:pPr marL="438319" lvl="1" indent="-219160" algn="just">
              <a:lnSpc>
                <a:spcPts val="2842"/>
              </a:lnSpc>
              <a:spcBef>
                <a:spcPct val="0"/>
              </a:spcBef>
              <a:buFont typeface="Arial"/>
              <a:buChar char="•"/>
            </a:pPr>
            <a:r>
              <a:rPr lang="en-US" sz="2030">
                <a:solidFill>
                  <a:srgbClr val="532604"/>
                </a:solidFill>
                <a:latin typeface="Nourd"/>
                <a:ea typeface="Nourd"/>
                <a:cs typeface="Nourd"/>
                <a:sym typeface="Nourd"/>
              </a:rPr>
              <a:t>Detergents_Paper &amp; Delicassen: Fokus pada pengenalan dan pemasaran produk baru untuk meningkatkan kesadaran dan minat pelanggan terhadap kategori ini.</a:t>
            </a:r>
          </a:p>
        </p:txBody>
      </p:sp>
      <p:sp>
        <p:nvSpPr>
          <p:cNvPr id="12" name="Tombol Tindakan: Maju atau Berikutnya 11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34F1B4F8-363B-66B5-4FA2-26F77D78BBD1}"/>
              </a:ext>
            </a:extLst>
          </p:cNvPr>
          <p:cNvSpPr/>
          <p:nvPr/>
        </p:nvSpPr>
        <p:spPr>
          <a:xfrm>
            <a:off x="16251238" y="9137228"/>
            <a:ext cx="2061783" cy="685800"/>
          </a:xfrm>
          <a:prstGeom prst="actionButtonForwardNex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ombol Tindakan: Kembali atau Sebelumnya 12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3B2D80CF-777B-E959-4496-8EAB19B60E35}"/>
              </a:ext>
            </a:extLst>
          </p:cNvPr>
          <p:cNvSpPr/>
          <p:nvPr/>
        </p:nvSpPr>
        <p:spPr>
          <a:xfrm>
            <a:off x="479946" y="9034818"/>
            <a:ext cx="1988328" cy="750679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6001" y="3353803"/>
            <a:ext cx="7671318" cy="3579393"/>
          </a:xfrm>
          <a:custGeom>
            <a:avLst/>
            <a:gdLst/>
            <a:ahLst/>
            <a:cxnLst/>
            <a:rect l="l" t="t" r="r" b="b"/>
            <a:pathLst>
              <a:path w="7671318" h="3579393">
                <a:moveTo>
                  <a:pt x="0" y="0"/>
                </a:moveTo>
                <a:lnTo>
                  <a:pt x="7671318" y="0"/>
                </a:lnTo>
                <a:lnTo>
                  <a:pt x="7671318" y="3579394"/>
                </a:lnTo>
                <a:lnTo>
                  <a:pt x="0" y="3579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948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796001" y="2326792"/>
            <a:ext cx="1257853" cy="4574012"/>
          </a:xfrm>
          <a:custGeom>
            <a:avLst/>
            <a:gdLst/>
            <a:ahLst/>
            <a:cxnLst/>
            <a:rect l="l" t="t" r="r" b="b"/>
            <a:pathLst>
              <a:path w="1257853" h="4574012">
                <a:moveTo>
                  <a:pt x="0" y="0"/>
                </a:moveTo>
                <a:lnTo>
                  <a:pt x="1257854" y="0"/>
                </a:lnTo>
                <a:lnTo>
                  <a:pt x="1257854" y="4574012"/>
                </a:lnTo>
                <a:lnTo>
                  <a:pt x="0" y="4574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21663" y="5427353"/>
            <a:ext cx="1485804" cy="2213488"/>
          </a:xfrm>
          <a:custGeom>
            <a:avLst/>
            <a:gdLst/>
            <a:ahLst/>
            <a:cxnLst/>
            <a:rect l="l" t="t" r="r" b="b"/>
            <a:pathLst>
              <a:path w="1485804" h="2213488">
                <a:moveTo>
                  <a:pt x="0" y="0"/>
                </a:moveTo>
                <a:lnTo>
                  <a:pt x="1485804" y="0"/>
                </a:lnTo>
                <a:lnTo>
                  <a:pt x="1485804" y="2213488"/>
                </a:lnTo>
                <a:lnTo>
                  <a:pt x="0" y="2213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660390">
            <a:off x="-166489" y="846016"/>
            <a:ext cx="2058269" cy="3323139"/>
          </a:xfrm>
          <a:custGeom>
            <a:avLst/>
            <a:gdLst/>
            <a:ahLst/>
            <a:cxnLst/>
            <a:rect l="l" t="t" r="r" b="b"/>
            <a:pathLst>
              <a:path w="2058269" h="3323139">
                <a:moveTo>
                  <a:pt x="0" y="0"/>
                </a:moveTo>
                <a:lnTo>
                  <a:pt x="2058270" y="0"/>
                </a:lnTo>
                <a:lnTo>
                  <a:pt x="2058270" y="3323139"/>
                </a:lnTo>
                <a:lnTo>
                  <a:pt x="0" y="33231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413347" y="4595678"/>
            <a:ext cx="8894120" cy="914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0"/>
              </a:lnSpc>
              <a:spcBef>
                <a:spcPct val="0"/>
              </a:spcBef>
            </a:pPr>
            <a:r>
              <a:rPr lang="en-US" sz="4864">
                <a:solidFill>
                  <a:srgbClr val="532604"/>
                </a:solidFill>
                <a:latin typeface="Bugaki"/>
                <a:ea typeface="Bugaki"/>
                <a:cs typeface="Bugaki"/>
                <a:sym typeface="Bugaki"/>
              </a:rPr>
              <a:t>TERIMAKASIH</a:t>
            </a:r>
          </a:p>
        </p:txBody>
      </p:sp>
      <p:sp>
        <p:nvSpPr>
          <p:cNvPr id="8" name="Freeform 8"/>
          <p:cNvSpPr/>
          <p:nvPr/>
        </p:nvSpPr>
        <p:spPr>
          <a:xfrm flipH="1">
            <a:off x="12821663" y="1379185"/>
            <a:ext cx="1580806" cy="2334729"/>
          </a:xfrm>
          <a:custGeom>
            <a:avLst/>
            <a:gdLst/>
            <a:ahLst/>
            <a:cxnLst/>
            <a:rect l="l" t="t" r="r" b="b"/>
            <a:pathLst>
              <a:path w="1580806" h="2334729">
                <a:moveTo>
                  <a:pt x="1580806" y="0"/>
                </a:moveTo>
                <a:lnTo>
                  <a:pt x="0" y="0"/>
                </a:lnTo>
                <a:lnTo>
                  <a:pt x="0" y="2334730"/>
                </a:lnTo>
                <a:lnTo>
                  <a:pt x="1580806" y="2334730"/>
                </a:lnTo>
                <a:lnTo>
                  <a:pt x="1580806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542016">
            <a:off x="15671339" y="-774873"/>
            <a:ext cx="3175922" cy="2909939"/>
          </a:xfrm>
          <a:custGeom>
            <a:avLst/>
            <a:gdLst/>
            <a:ahLst/>
            <a:cxnLst/>
            <a:rect l="l" t="t" r="r" b="b"/>
            <a:pathLst>
              <a:path w="3175922" h="2909939">
                <a:moveTo>
                  <a:pt x="0" y="0"/>
                </a:moveTo>
                <a:lnTo>
                  <a:pt x="3175922" y="0"/>
                </a:lnTo>
                <a:lnTo>
                  <a:pt x="3175922" y="2909939"/>
                </a:lnTo>
                <a:lnTo>
                  <a:pt x="0" y="29099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774177">
            <a:off x="-1762958" y="8144326"/>
            <a:ext cx="4761421" cy="2227948"/>
          </a:xfrm>
          <a:custGeom>
            <a:avLst/>
            <a:gdLst/>
            <a:ahLst/>
            <a:cxnLst/>
            <a:rect l="l" t="t" r="r" b="b"/>
            <a:pathLst>
              <a:path w="4761421" h="2227948">
                <a:moveTo>
                  <a:pt x="0" y="0"/>
                </a:moveTo>
                <a:lnTo>
                  <a:pt x="4761421" y="0"/>
                </a:lnTo>
                <a:lnTo>
                  <a:pt x="4761421" y="2227948"/>
                </a:lnTo>
                <a:lnTo>
                  <a:pt x="0" y="222794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-2102526">
            <a:off x="16261659" y="7200900"/>
            <a:ext cx="3571303" cy="4114800"/>
          </a:xfrm>
          <a:custGeom>
            <a:avLst/>
            <a:gdLst/>
            <a:ahLst/>
            <a:cxnLst/>
            <a:rect l="l" t="t" r="r" b="b"/>
            <a:pathLst>
              <a:path w="3571303" h="4114800">
                <a:moveTo>
                  <a:pt x="0" y="0"/>
                </a:moveTo>
                <a:lnTo>
                  <a:pt x="3571303" y="0"/>
                </a:lnTo>
                <a:lnTo>
                  <a:pt x="357130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2" name="Tombol Tindakan: Kembali atau Sebelumnya 11">
            <a:hlinkClick r:id="" action="ppaction://hlinkshowjump?jump=previousslide" highlightClick="1"/>
            <a:extLst>
              <a:ext uri="{FF2B5EF4-FFF2-40B4-BE49-F238E27FC236}">
                <a16:creationId xmlns:a16="http://schemas.microsoft.com/office/drawing/2014/main" id="{D16B64BE-262C-30D3-5540-41A9F500EE76}"/>
              </a:ext>
            </a:extLst>
          </p:cNvPr>
          <p:cNvSpPr/>
          <p:nvPr/>
        </p:nvSpPr>
        <p:spPr>
          <a:xfrm>
            <a:off x="-36782" y="9225904"/>
            <a:ext cx="2209800" cy="762000"/>
          </a:xfrm>
          <a:prstGeom prst="actionButtonBackPrevious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Tombol Tindakan: Ke Beranda 1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7867C3A-5FF7-5B32-1B1A-FD054B48CC4F}"/>
              </a:ext>
            </a:extLst>
          </p:cNvPr>
          <p:cNvSpPr/>
          <p:nvPr/>
        </p:nvSpPr>
        <p:spPr>
          <a:xfrm>
            <a:off x="15316200" y="8969768"/>
            <a:ext cx="1486809" cy="990600"/>
          </a:xfrm>
          <a:prstGeom prst="actionButtonHom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149</Words>
  <Application>Microsoft Office PowerPoint</Application>
  <PresentationFormat>Kustom</PresentationFormat>
  <Paragraphs>14</Paragraphs>
  <Slides>7</Slides>
  <Notes>0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7</vt:i4>
      </vt:variant>
    </vt:vector>
  </HeadingPairs>
  <TitlesOfParts>
    <vt:vector size="12" baseType="lpstr">
      <vt:lpstr>Bugaki</vt:lpstr>
      <vt:lpstr>Nourd</vt:lpstr>
      <vt:lpstr>Arial</vt:lpstr>
      <vt:lpstr>Calibri</vt:lpstr>
      <vt:lpstr>Office Theme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  <vt:lpstr>Presentasi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Watercolor Vintage The Journey Through History Presentation</dc:title>
  <dc:creator>Maudy Apriyani</dc:creator>
  <cp:lastModifiedBy>Maudy Apriyani</cp:lastModifiedBy>
  <cp:revision>3</cp:revision>
  <dcterms:created xsi:type="dcterms:W3CDTF">2006-08-16T00:00:00Z</dcterms:created>
  <dcterms:modified xsi:type="dcterms:W3CDTF">2024-12-25T20:27:48Z</dcterms:modified>
  <dc:identifier>DAGaU8oDaxY</dc:identifier>
</cp:coreProperties>
</file>